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36984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2020.03.25(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884" y="1613419"/>
            <a:ext cx="8079556" cy="450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2022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601</cp:revision>
  <cp:lastPrinted>2019-04-01T05:27:46Z</cp:lastPrinted>
  <dcterms:created xsi:type="dcterms:W3CDTF">2016-09-02T04:58:22Z</dcterms:created>
  <dcterms:modified xsi:type="dcterms:W3CDTF">2020-03-25T05:22:52Z</dcterms:modified>
</cp:coreProperties>
</file>