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2020.02.04(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698"/>
              </p:ext>
            </p:extLst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25" y="1607444"/>
            <a:ext cx="8052210" cy="45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2020.02.04(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88" y="1672055"/>
            <a:ext cx="7986447" cy="21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563</cp:revision>
  <cp:lastPrinted>2019-04-01T05:27:46Z</cp:lastPrinted>
  <dcterms:created xsi:type="dcterms:W3CDTF">2016-09-02T04:58:22Z</dcterms:created>
  <dcterms:modified xsi:type="dcterms:W3CDTF">2020-02-04T01:04:01Z</dcterms:modified>
</cp:coreProperties>
</file>