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56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40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F557D4E9-F949-440E-ABB7-167B1A5A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7" name="_x411970664" descr="EMB000039d8446c">
            <a:extLst>
              <a:ext uri="{FF2B5EF4-FFF2-40B4-BE49-F238E27FC236}">
                <a16:creationId xmlns:a16="http://schemas.microsoft.com/office/drawing/2014/main" id="{C0CCE337-4906-41B9-B286-7EEFA7FD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0" t="31863" r="18806" b="12209"/>
          <a:stretch>
            <a:fillRect/>
          </a:stretch>
        </p:blipFill>
        <p:spPr bwMode="auto">
          <a:xfrm>
            <a:off x="352421" y="1565008"/>
            <a:ext cx="8036003" cy="43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7278FB29-8D6B-4106-9737-EDE3E8DD7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0409224" descr="EMB000039d8446e">
            <a:extLst>
              <a:ext uri="{FF2B5EF4-FFF2-40B4-BE49-F238E27FC236}">
                <a16:creationId xmlns:a16="http://schemas.microsoft.com/office/drawing/2014/main" id="{906EAB85-BF5D-41CE-B051-EF36A30DF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8" t="22659" r="18726" b="21504"/>
          <a:stretch>
            <a:fillRect/>
          </a:stretch>
        </p:blipFill>
        <p:spPr bwMode="auto">
          <a:xfrm>
            <a:off x="357968" y="1558755"/>
            <a:ext cx="8102464" cy="431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42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0889A0CB-DAD6-4B8A-BF2D-AD705C609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0409296" descr="EMB000039d84470">
            <a:extLst>
              <a:ext uri="{FF2B5EF4-FFF2-40B4-BE49-F238E27FC236}">
                <a16:creationId xmlns:a16="http://schemas.microsoft.com/office/drawing/2014/main" id="{6DE8C7A4-F401-4E45-9D0F-52730E5D4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8" t="50354" r="18726" b="26889"/>
          <a:stretch>
            <a:fillRect/>
          </a:stretch>
        </p:blipFill>
        <p:spPr bwMode="auto">
          <a:xfrm>
            <a:off x="392895" y="1540991"/>
            <a:ext cx="8067537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3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645</cp:revision>
  <cp:lastPrinted>2019-04-01T05:27:46Z</cp:lastPrinted>
  <dcterms:created xsi:type="dcterms:W3CDTF">2016-09-02T04:58:22Z</dcterms:created>
  <dcterms:modified xsi:type="dcterms:W3CDTF">2022-02-21T08:47:08Z</dcterms:modified>
</cp:coreProperties>
</file>