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30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463407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2019.08.14(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66510"/>
            <a:ext cx="7956884" cy="446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7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Windows 사용자</cp:lastModifiedBy>
  <cp:revision>433</cp:revision>
  <cp:lastPrinted>2019-04-01T05:27:46Z</cp:lastPrinted>
  <dcterms:created xsi:type="dcterms:W3CDTF">2016-09-02T04:58:22Z</dcterms:created>
  <dcterms:modified xsi:type="dcterms:W3CDTF">2019-08-14T08:38:17Z</dcterms:modified>
</cp:coreProperties>
</file>