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2" r:id="rId2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 varScale="1">
        <p:scale>
          <a:sx n="77" d="100"/>
          <a:sy n="77" d="100"/>
        </p:scale>
        <p:origin x="64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2019-11-28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160549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2019-11-28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2019-11-28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2019-11-28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2019-11-28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2019-11-28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2019-11-28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2019-11-28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2019-11-28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2019-11-28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2019-11-28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2019-11-28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2019-11-28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547126" y="1049743"/>
            <a:ext cx="8244186" cy="5117302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 smtClean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  <a:endParaRPr lang="ko-KR" altLang="en-US" sz="4000" b="1" dirty="0">
              <a:solidFill>
                <a:schemeClr val="bg1"/>
              </a:solidFill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40351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2019.11.28(</a:t>
            </a:r>
            <a:r>
              <a:rPr lang="ko-KR" altLang="en-US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목</a:t>
            </a:r>
            <a:r>
              <a:rPr lang="en-US" altLang="ko-KR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채용정보의 세부내용은 </a:t>
            </a:r>
            <a:r>
              <a:rPr lang="ko-KR" altLang="en-US" dirty="0" err="1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 smtClean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취업지원팀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258090" y="292318"/>
            <a:ext cx="1157475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/>
          <p:cNvSpPr>
            <a:spLocks noChangeArrowheads="1"/>
          </p:cNvSpPr>
          <p:nvPr/>
        </p:nvSpPr>
        <p:spPr bwMode="auto">
          <a:xfrm>
            <a:off x="202237" y="283060"/>
            <a:ext cx="1175048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/>
          <p:cNvSpPr>
            <a:spLocks noChangeArrowheads="1"/>
          </p:cNvSpPr>
          <p:nvPr/>
        </p:nvSpPr>
        <p:spPr bwMode="auto">
          <a:xfrm>
            <a:off x="221118" y="246994"/>
            <a:ext cx="118551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/>
          <p:cNvSpPr>
            <a:spLocks noChangeArrowheads="1"/>
          </p:cNvSpPr>
          <p:nvPr/>
        </p:nvSpPr>
        <p:spPr bwMode="auto">
          <a:xfrm>
            <a:off x="173063" y="267332"/>
            <a:ext cx="1229782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0" name="Rectangle 2"/>
          <p:cNvSpPr>
            <a:spLocks noChangeArrowheads="1"/>
          </p:cNvSpPr>
          <p:nvPr/>
        </p:nvSpPr>
        <p:spPr bwMode="auto">
          <a:xfrm>
            <a:off x="328260" y="21587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3" name="Rectangle 2"/>
          <p:cNvSpPr>
            <a:spLocks noChangeArrowheads="1"/>
          </p:cNvSpPr>
          <p:nvPr/>
        </p:nvSpPr>
        <p:spPr bwMode="auto">
          <a:xfrm>
            <a:off x="94448" y="13696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5" name="Rectangle 2"/>
          <p:cNvSpPr>
            <a:spLocks noChangeArrowheads="1"/>
          </p:cNvSpPr>
          <p:nvPr/>
        </p:nvSpPr>
        <p:spPr bwMode="auto">
          <a:xfrm>
            <a:off x="-322587" y="357774"/>
            <a:ext cx="12580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9" name="Rectangle 2"/>
          <p:cNvSpPr>
            <a:spLocks noChangeArrowheads="1"/>
          </p:cNvSpPr>
          <p:nvPr/>
        </p:nvSpPr>
        <p:spPr bwMode="auto">
          <a:xfrm>
            <a:off x="276219" y="392144"/>
            <a:ext cx="118690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6" name="Rectangle 4"/>
          <p:cNvSpPr>
            <a:spLocks noChangeArrowheads="1"/>
          </p:cNvSpPr>
          <p:nvPr/>
        </p:nvSpPr>
        <p:spPr bwMode="auto">
          <a:xfrm>
            <a:off x="306008" y="334967"/>
            <a:ext cx="12534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7" name="Rectangle 2"/>
          <p:cNvSpPr>
            <a:spLocks noChangeArrowheads="1"/>
          </p:cNvSpPr>
          <p:nvPr/>
        </p:nvSpPr>
        <p:spPr bwMode="auto">
          <a:xfrm>
            <a:off x="309194" y="376478"/>
            <a:ext cx="1125397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607148" y="1140387"/>
          <a:ext cx="8033304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4572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28392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48172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회사명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등록일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마감일</a:t>
                      </a:r>
                      <a:endParaRPr lang="ko-KR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65" name="그림 6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9574" y="1606044"/>
            <a:ext cx="8050877" cy="4524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631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1879</TotalTime>
  <Words>38</Words>
  <Application>Microsoft Office PowerPoint</Application>
  <PresentationFormat>화면 슬라이드 쇼(4:3)</PresentationFormat>
  <Paragraphs>9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나눔고딕</vt:lpstr>
      <vt:lpstr>맑은 고딕</vt:lpstr>
      <vt:lpstr>배달의민족 주아</vt:lpstr>
      <vt:lpstr>Arial</vt:lpstr>
      <vt:lpstr>Wingdings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515</cp:revision>
  <cp:lastPrinted>2019-04-01T05:27:46Z</cp:lastPrinted>
  <dcterms:created xsi:type="dcterms:W3CDTF">2016-09-02T04:58:22Z</dcterms:created>
  <dcterms:modified xsi:type="dcterms:W3CDTF">2019-11-28T00:58:10Z</dcterms:modified>
</cp:coreProperties>
</file>