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2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4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605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2020-02-19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384156" y="1034652"/>
            <a:ext cx="8244186" cy="5117302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 smtClean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 smtClean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  <a:endParaRPr lang="ko-KR" altLang="en-US" sz="4000" b="1" dirty="0">
              <a:solidFill>
                <a:schemeClr val="bg1"/>
              </a:solidFill>
              <a:latin typeface="배달의민족 주아" panose="02020603020101020101" pitchFamily="18" charset="-127"/>
              <a:ea typeface="배달의민족 주아" panose="02020603020101020101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6350" y="637509"/>
            <a:ext cx="40351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2020.02.19(</a:t>
            </a:r>
            <a:r>
              <a:rPr lang="ko-KR" altLang="en-US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4944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채용정보의 세부내용은 </a:t>
            </a:r>
            <a:r>
              <a:rPr lang="ko-KR" altLang="en-US" dirty="0" err="1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 smtClean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취업지원팀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/>
          <p:cNvSpPr>
            <a:spLocks noChangeArrowheads="1"/>
          </p:cNvSpPr>
          <p:nvPr/>
        </p:nvSpPr>
        <p:spPr bwMode="auto">
          <a:xfrm>
            <a:off x="258090" y="292318"/>
            <a:ext cx="1157475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/>
          <p:cNvSpPr>
            <a:spLocks noChangeArrowheads="1"/>
          </p:cNvSpPr>
          <p:nvPr/>
        </p:nvSpPr>
        <p:spPr bwMode="auto">
          <a:xfrm>
            <a:off x="202237" y="283060"/>
            <a:ext cx="1175048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221118" y="246994"/>
            <a:ext cx="118551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/>
          <p:cNvSpPr>
            <a:spLocks noChangeArrowheads="1"/>
          </p:cNvSpPr>
          <p:nvPr/>
        </p:nvSpPr>
        <p:spPr bwMode="auto">
          <a:xfrm>
            <a:off x="173063" y="267332"/>
            <a:ext cx="1229782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0" name="Rectangle 2"/>
          <p:cNvSpPr>
            <a:spLocks noChangeArrowheads="1"/>
          </p:cNvSpPr>
          <p:nvPr/>
        </p:nvSpPr>
        <p:spPr bwMode="auto">
          <a:xfrm>
            <a:off x="328260" y="21587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3" name="Rectangle 2"/>
          <p:cNvSpPr>
            <a:spLocks noChangeArrowheads="1"/>
          </p:cNvSpPr>
          <p:nvPr/>
        </p:nvSpPr>
        <p:spPr bwMode="auto">
          <a:xfrm>
            <a:off x="94448" y="13696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5" name="Rectangle 2"/>
          <p:cNvSpPr>
            <a:spLocks noChangeArrowheads="1"/>
          </p:cNvSpPr>
          <p:nvPr/>
        </p:nvSpPr>
        <p:spPr bwMode="auto">
          <a:xfrm>
            <a:off x="-322587" y="357774"/>
            <a:ext cx="12580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9" name="Rectangle 2"/>
          <p:cNvSpPr>
            <a:spLocks noChangeArrowheads="1"/>
          </p:cNvSpPr>
          <p:nvPr/>
        </p:nvSpPr>
        <p:spPr bwMode="auto">
          <a:xfrm>
            <a:off x="276219" y="392144"/>
            <a:ext cx="118690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6" name="Rectangle 4"/>
          <p:cNvSpPr>
            <a:spLocks noChangeArrowheads="1"/>
          </p:cNvSpPr>
          <p:nvPr/>
        </p:nvSpPr>
        <p:spPr bwMode="auto">
          <a:xfrm>
            <a:off x="306008" y="334967"/>
            <a:ext cx="125344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7" name="Rectangle 2"/>
          <p:cNvSpPr>
            <a:spLocks noChangeArrowheads="1"/>
          </p:cNvSpPr>
          <p:nvPr/>
        </p:nvSpPr>
        <p:spPr bwMode="auto">
          <a:xfrm>
            <a:off x="309194" y="376478"/>
            <a:ext cx="112539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502948"/>
              </p:ext>
            </p:extLst>
          </p:nvPr>
        </p:nvGraphicFramePr>
        <p:xfrm>
          <a:off x="481428" y="1074965"/>
          <a:ext cx="8146913" cy="5297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718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318575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3553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006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529701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회사명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등록일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마감일</a:t>
                      </a:r>
                      <a:endParaRPr lang="ko-KR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64" name="그림 6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621" y="1617011"/>
            <a:ext cx="8039819" cy="296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31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38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576</cp:revision>
  <cp:lastPrinted>2019-04-01T05:27:46Z</cp:lastPrinted>
  <dcterms:created xsi:type="dcterms:W3CDTF">2016-09-02T04:58:22Z</dcterms:created>
  <dcterms:modified xsi:type="dcterms:W3CDTF">2020-02-19T02:08:24Z</dcterms:modified>
</cp:coreProperties>
</file>