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2019-12-19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2019.12.19(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207627"/>
              </p:ext>
            </p:extLst>
          </p:nvPr>
        </p:nvGraphicFramePr>
        <p:xfrm>
          <a:off x="607148" y="1140387"/>
          <a:ext cx="818416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70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4653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4056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7246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48" y="1566794"/>
            <a:ext cx="8069308" cy="45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531</cp:revision>
  <cp:lastPrinted>2019-04-01T05:27:46Z</cp:lastPrinted>
  <dcterms:created xsi:type="dcterms:W3CDTF">2016-09-02T04:58:22Z</dcterms:created>
  <dcterms:modified xsi:type="dcterms:W3CDTF">2019-12-19T00:41:36Z</dcterms:modified>
</cp:coreProperties>
</file>