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4" d="100"/>
          <a:sy n="74" d="100"/>
        </p:scale>
        <p:origin x="6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487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0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2022.03.07(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>
            <a:extLst>
              <a:ext uri="{FF2B5EF4-FFF2-40B4-BE49-F238E27FC236}">
                <a16:creationId xmlns:a16="http://schemas.microsoft.com/office/drawing/2014/main" id="{BE7F5FE9-B2E4-4C8F-81F2-596A7C6D3A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525377"/>
            <a:ext cx="8131794" cy="444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2022.03.07(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BA7DDDC3-EA5F-4D75-B08A-2082B00C4D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74" y="1557348"/>
            <a:ext cx="8082058" cy="437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70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2022.03.07(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040E8BCF-66AD-46FC-B8A7-D23DE58D7D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74" y="1539297"/>
            <a:ext cx="8010050" cy="443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83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635</cp:revision>
  <cp:lastPrinted>2019-04-01T05:27:46Z</cp:lastPrinted>
  <dcterms:created xsi:type="dcterms:W3CDTF">2016-09-02T04:58:22Z</dcterms:created>
  <dcterms:modified xsi:type="dcterms:W3CDTF">2022-03-08T04:41:12Z</dcterms:modified>
</cp:coreProperties>
</file>