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1" r:id="rId2"/>
    <p:sldId id="282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2019-10-23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1456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2019-10-23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547126" y="1049743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2019.10.23(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5" name="그림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148" y="1566511"/>
            <a:ext cx="8100445" cy="4551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547126" y="1049743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2019.10.23(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4" name="그림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148" y="1772816"/>
            <a:ext cx="8033304" cy="418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726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1813</TotalTime>
  <Words>76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487</cp:revision>
  <cp:lastPrinted>2019-04-01T05:27:46Z</cp:lastPrinted>
  <dcterms:created xsi:type="dcterms:W3CDTF">2016-09-02T04:58:22Z</dcterms:created>
  <dcterms:modified xsi:type="dcterms:W3CDTF">2019-10-23T01:21:55Z</dcterms:modified>
</cp:coreProperties>
</file>