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461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2020.02.28(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502948"/>
              </p:ext>
            </p:extLst>
          </p:nvPr>
        </p:nvGraphicFramePr>
        <p:xfrm>
          <a:off x="481428" y="1074965"/>
          <a:ext cx="8146913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71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31857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355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006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63" y="1656057"/>
            <a:ext cx="7629525" cy="440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2020.02.28(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81428" y="1074965"/>
          <a:ext cx="8146913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71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31857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355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006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577" y="1689448"/>
            <a:ext cx="7553325" cy="202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0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583</cp:revision>
  <cp:lastPrinted>2019-04-01T05:27:46Z</cp:lastPrinted>
  <dcterms:created xsi:type="dcterms:W3CDTF">2016-09-02T04:58:22Z</dcterms:created>
  <dcterms:modified xsi:type="dcterms:W3CDTF">2020-02-28T01:36:15Z</dcterms:modified>
</cp:coreProperties>
</file>