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21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2020.01.17(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90734"/>
              </p:ext>
            </p:extLst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914" y="1687938"/>
            <a:ext cx="8020001" cy="437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2020.01.20(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179" y="1619793"/>
            <a:ext cx="8102061" cy="448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6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551</cp:revision>
  <cp:lastPrinted>2019-04-01T05:27:46Z</cp:lastPrinted>
  <dcterms:created xsi:type="dcterms:W3CDTF">2016-09-02T04:58:22Z</dcterms:created>
  <dcterms:modified xsi:type="dcterms:W3CDTF">2020-01-21T00:20:30Z</dcterms:modified>
</cp:coreProperties>
</file>