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85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2020.01.10(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179" y="1653449"/>
            <a:ext cx="8035736" cy="446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2020.01.10(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179" y="1671635"/>
            <a:ext cx="8035736" cy="312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4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548</cp:revision>
  <cp:lastPrinted>2019-04-01T05:27:46Z</cp:lastPrinted>
  <dcterms:created xsi:type="dcterms:W3CDTF">2016-09-02T04:58:22Z</dcterms:created>
  <dcterms:modified xsi:type="dcterms:W3CDTF">2020-01-10T01:16:17Z</dcterms:modified>
</cp:coreProperties>
</file>