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2" r:id="rId2"/>
    <p:sldId id="283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77" d="100"/>
          <a:sy n="77" d="100"/>
        </p:scale>
        <p:origin x="6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2020-01-21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1198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632954" y="1034735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2020.01.21(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590734"/>
              </p:ext>
            </p:extLst>
          </p:nvPr>
        </p:nvGraphicFramePr>
        <p:xfrm>
          <a:off x="737179" y="1075880"/>
          <a:ext cx="8035736" cy="529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118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73288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625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641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970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4" name="그림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7179" y="1605581"/>
            <a:ext cx="8035736" cy="4484223"/>
          </a:xfrm>
          <a:prstGeom prst="rect">
            <a:avLst/>
          </a:prstGeom>
        </p:spPr>
      </p:pic>
      <p:pic>
        <p:nvPicPr>
          <p:cNvPr id="65" name="그림 6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59884" y="149229"/>
            <a:ext cx="5610225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632954" y="1034735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2020.01.21(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737179" y="1075880"/>
          <a:ext cx="8035736" cy="529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118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73288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625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641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970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5" name="그림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945" y="1643235"/>
            <a:ext cx="8095295" cy="1929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3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1921</TotalTime>
  <Words>76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553</cp:revision>
  <cp:lastPrinted>2019-04-01T05:27:46Z</cp:lastPrinted>
  <dcterms:created xsi:type="dcterms:W3CDTF">2016-09-02T04:58:22Z</dcterms:created>
  <dcterms:modified xsi:type="dcterms:W3CDTF">2020-01-21T02:42:42Z</dcterms:modified>
</cp:coreProperties>
</file>