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0" r:id="rId2"/>
    <p:sldId id="281" r:id="rId3"/>
    <p:sldId id="282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855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8961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413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2019.09.03(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7" name="그림 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32" y="1623378"/>
            <a:ext cx="8033304" cy="44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5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2019.09.03(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21" y="1680686"/>
            <a:ext cx="8030931" cy="884218"/>
          </a:xfrm>
          <a:prstGeom prst="rect">
            <a:avLst/>
          </a:prstGeom>
        </p:spPr>
      </p:pic>
      <p:pic>
        <p:nvPicPr>
          <p:cNvPr id="65" name="그림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158" y="2515303"/>
            <a:ext cx="8046293" cy="355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2019.09.03(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607283"/>
            <a:ext cx="8033304" cy="448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1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454</cp:revision>
  <cp:lastPrinted>2019-04-01T05:27:46Z</cp:lastPrinted>
  <dcterms:created xsi:type="dcterms:W3CDTF">2016-09-02T04:58:22Z</dcterms:created>
  <dcterms:modified xsi:type="dcterms:W3CDTF">2019-09-03T01:57:54Z</dcterms:modified>
</cp:coreProperties>
</file>