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30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63407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2019.08.16(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48" y="1628800"/>
            <a:ext cx="8033303" cy="433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7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Windows 사용자</cp:lastModifiedBy>
  <cp:revision>434</cp:revision>
  <cp:lastPrinted>2019-04-01T05:27:46Z</cp:lastPrinted>
  <dcterms:created xsi:type="dcterms:W3CDTF">2016-09-02T04:58:22Z</dcterms:created>
  <dcterms:modified xsi:type="dcterms:W3CDTF">2019-08-16T04:05:22Z</dcterms:modified>
</cp:coreProperties>
</file>