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5" d="100"/>
          <a:sy n="75" d="100"/>
        </p:scale>
        <p:origin x="7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03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91415"/>
            <a:ext cx="8033304" cy="452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184" y="1669222"/>
            <a:ext cx="8063268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9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521</cp:revision>
  <cp:lastPrinted>2019-04-01T05:27:46Z</cp:lastPrinted>
  <dcterms:created xsi:type="dcterms:W3CDTF">2016-09-02T04:58:22Z</dcterms:created>
  <dcterms:modified xsi:type="dcterms:W3CDTF">2019-12-06T01:20:32Z</dcterms:modified>
</cp:coreProperties>
</file>