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716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2019.08.28(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그림 10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731119"/>
            <a:ext cx="7925292" cy="429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7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463407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2019.08.28(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48" y="1844824"/>
            <a:ext cx="8033304" cy="1552792"/>
          </a:xfrm>
          <a:prstGeom prst="rect">
            <a:avLst/>
          </a:prstGeom>
        </p:spPr>
      </p:pic>
      <p:pic>
        <p:nvPicPr>
          <p:cNvPr id="1026" name="그림 10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573016"/>
            <a:ext cx="7956884" cy="152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0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Windows 사용자</cp:lastModifiedBy>
  <cp:revision>447</cp:revision>
  <cp:lastPrinted>2019-04-01T05:27:46Z</cp:lastPrinted>
  <dcterms:created xsi:type="dcterms:W3CDTF">2016-09-02T04:58:22Z</dcterms:created>
  <dcterms:modified xsi:type="dcterms:W3CDTF">2019-08-28T00:44:00Z</dcterms:modified>
</cp:coreProperties>
</file>