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9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47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2019-08-19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30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2019-08-19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463407" y="1049743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2019.08.19(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607148" y="1140387"/>
          <a:ext cx="8033304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4572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48172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4" name="그림 10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148" y="1566511"/>
            <a:ext cx="8033304" cy="4505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71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1655</TotalTime>
  <Words>38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Windows 사용자</cp:lastModifiedBy>
  <cp:revision>435</cp:revision>
  <cp:lastPrinted>2019-04-01T05:27:46Z</cp:lastPrinted>
  <dcterms:created xsi:type="dcterms:W3CDTF">2016-09-02T04:58:22Z</dcterms:created>
  <dcterms:modified xsi:type="dcterms:W3CDTF">2019-08-19T00:54:17Z</dcterms:modified>
</cp:coreProperties>
</file>