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9" d="100"/>
          <a:sy n="99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85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2019.09.02(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8" y="1566512"/>
            <a:ext cx="8033304" cy="44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5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DB400T3A</cp:lastModifiedBy>
  <cp:revision>452</cp:revision>
  <cp:lastPrinted>2019-04-01T05:27:46Z</cp:lastPrinted>
  <dcterms:created xsi:type="dcterms:W3CDTF">2016-09-02T04:58:22Z</dcterms:created>
  <dcterms:modified xsi:type="dcterms:W3CDTF">2019-09-02T02:40:29Z</dcterms:modified>
</cp:coreProperties>
</file>