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2019-10-21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547126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2019.10.21(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6" name="그림 10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012" y="1628800"/>
            <a:ext cx="7979440" cy="4489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485</cp:revision>
  <cp:lastPrinted>2019-04-01T05:27:46Z</cp:lastPrinted>
  <dcterms:created xsi:type="dcterms:W3CDTF">2016-09-02T04:58:22Z</dcterms:created>
  <dcterms:modified xsi:type="dcterms:W3CDTF">2019-10-21T02:14:29Z</dcterms:modified>
</cp:coreProperties>
</file>