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56" d="100"/>
          <a:sy n="56" d="100"/>
        </p:scale>
        <p:origin x="20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75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2020.05.18(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810" y="1624387"/>
            <a:ext cx="8095629" cy="450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2020.05.19(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182" y="1620031"/>
            <a:ext cx="8102257" cy="452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98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635</cp:revision>
  <cp:lastPrinted>2019-04-01T05:27:46Z</cp:lastPrinted>
  <dcterms:created xsi:type="dcterms:W3CDTF">2016-09-02T04:58:22Z</dcterms:created>
  <dcterms:modified xsi:type="dcterms:W3CDTF">2020-05-19T05:50:57Z</dcterms:modified>
</cp:coreProperties>
</file>