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5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7" y="1566511"/>
            <a:ext cx="8100445" cy="458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0"/>
            <a:ext cx="8033304" cy="443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5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496</cp:revision>
  <cp:lastPrinted>2019-04-01T05:27:46Z</cp:lastPrinted>
  <dcterms:created xsi:type="dcterms:W3CDTF">2016-09-02T04:58:22Z</dcterms:created>
  <dcterms:modified xsi:type="dcterms:W3CDTF">2019-11-05T01:19:50Z</dcterms:modified>
</cp:coreProperties>
</file>