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2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4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2020-06-30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6054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384155" y="1071490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46350" y="637509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2020.06.30(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494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714571"/>
              </p:ext>
            </p:extLst>
          </p:nvPr>
        </p:nvGraphicFramePr>
        <p:xfrm>
          <a:off x="449288" y="1080524"/>
          <a:ext cx="8083152" cy="524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1220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29260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21551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5777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52414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6" name="그림 10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1759" y="1620436"/>
            <a:ext cx="8040681" cy="2672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3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2189</TotalTime>
  <Words>38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666</cp:revision>
  <cp:lastPrinted>2019-04-01T05:27:46Z</cp:lastPrinted>
  <dcterms:created xsi:type="dcterms:W3CDTF">2016-09-02T04:58:22Z</dcterms:created>
  <dcterms:modified xsi:type="dcterms:W3CDTF">2020-06-30T02:09:19Z</dcterms:modified>
</cp:coreProperties>
</file>