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087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2020.01.30(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90734"/>
              </p:ext>
            </p:extLst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875" y="1650734"/>
            <a:ext cx="8003039" cy="445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2020.01.30(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229" y="1653536"/>
            <a:ext cx="8023685" cy="1199400"/>
          </a:xfrm>
          <a:prstGeom prst="rect">
            <a:avLst/>
          </a:prstGeom>
        </p:spPr>
      </p:pic>
      <p:pic>
        <p:nvPicPr>
          <p:cNvPr id="66" name="그림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555" y="2794041"/>
            <a:ext cx="7987359" cy="51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558</cp:revision>
  <cp:lastPrinted>2019-04-01T05:27:46Z</cp:lastPrinted>
  <dcterms:created xsi:type="dcterms:W3CDTF">2016-09-02T04:58:22Z</dcterms:created>
  <dcterms:modified xsi:type="dcterms:W3CDTF">2020-01-30T00:34:18Z</dcterms:modified>
</cp:coreProperties>
</file>