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2020.04.10(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40" y="1637658"/>
            <a:ext cx="8042299" cy="445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611</cp:revision>
  <cp:lastPrinted>2019-04-01T05:27:46Z</cp:lastPrinted>
  <dcterms:created xsi:type="dcterms:W3CDTF">2016-09-02T04:58:22Z</dcterms:created>
  <dcterms:modified xsi:type="dcterms:W3CDTF">2020-04-10T02:26:03Z</dcterms:modified>
</cp:coreProperties>
</file>