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9472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6" y="1034652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2020.02.21(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502948"/>
              </p:ext>
            </p:extLst>
          </p:nvPr>
        </p:nvGraphicFramePr>
        <p:xfrm>
          <a:off x="481428" y="1074965"/>
          <a:ext cx="8146913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71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31857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355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006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141" y="1619757"/>
            <a:ext cx="8049702" cy="448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6" y="1034652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2020.02.21(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605382"/>
              </p:ext>
            </p:extLst>
          </p:nvPr>
        </p:nvGraphicFramePr>
        <p:xfrm>
          <a:off x="384156" y="1074965"/>
          <a:ext cx="8244185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311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358198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5186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88813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그림 10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288" y="1648636"/>
            <a:ext cx="8083152" cy="149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47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1952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579</cp:revision>
  <cp:lastPrinted>2019-04-01T05:27:46Z</cp:lastPrinted>
  <dcterms:created xsi:type="dcterms:W3CDTF">2016-09-02T04:58:22Z</dcterms:created>
  <dcterms:modified xsi:type="dcterms:W3CDTF">2020-02-21T01:12:34Z</dcterms:modified>
</cp:coreProperties>
</file>