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83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2020-03-04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944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6" y="1034652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2020.03.3(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502948"/>
              </p:ext>
            </p:extLst>
          </p:nvPr>
        </p:nvGraphicFramePr>
        <p:xfrm>
          <a:off x="481428" y="1074965"/>
          <a:ext cx="8146913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71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318575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355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006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4" name="그림 10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428" y="1639113"/>
            <a:ext cx="8051012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6" y="1034652"/>
            <a:ext cx="8244184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2020.03.4(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481428" y="1074965"/>
          <a:ext cx="8146913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71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318575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355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006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761" y="1640701"/>
            <a:ext cx="8119579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44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1987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586</cp:revision>
  <cp:lastPrinted>2019-04-01T05:27:46Z</cp:lastPrinted>
  <dcterms:created xsi:type="dcterms:W3CDTF">2016-09-02T04:58:22Z</dcterms:created>
  <dcterms:modified xsi:type="dcterms:W3CDTF">2020-03-04T02:45:09Z</dcterms:modified>
</cp:coreProperties>
</file>