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2020.03.24(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280" y="1615155"/>
            <a:ext cx="8082159" cy="289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600</cp:revision>
  <cp:lastPrinted>2019-04-01T05:27:46Z</cp:lastPrinted>
  <dcterms:created xsi:type="dcterms:W3CDTF">2016-09-02T04:58:22Z</dcterms:created>
  <dcterms:modified xsi:type="dcterms:W3CDTF">2020-03-24T02:41:25Z</dcterms:modified>
</cp:coreProperties>
</file>