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2022-02-23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666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2022.02.22(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FF096CCE-CAB2-4425-8AC1-96EAFD6C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5" name="Rectangle 2">
            <a:extLst>
              <a:ext uri="{FF2B5EF4-FFF2-40B4-BE49-F238E27FC236}">
                <a16:creationId xmlns:a16="http://schemas.microsoft.com/office/drawing/2014/main" id="{F557D4E9-F949-440E-ABB7-167B1A5AF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6" name="Rectangle 2">
            <a:extLst>
              <a:ext uri="{FF2B5EF4-FFF2-40B4-BE49-F238E27FC236}">
                <a16:creationId xmlns:a16="http://schemas.microsoft.com/office/drawing/2014/main" id="{F6C8D79F-0B13-4E3C-908E-186D46117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8" name="_x355500304" descr="EMB00003d2c006f">
            <a:extLst>
              <a:ext uri="{FF2B5EF4-FFF2-40B4-BE49-F238E27FC236}">
                <a16:creationId xmlns:a16="http://schemas.microsoft.com/office/drawing/2014/main" id="{647DA3AF-B10C-4D44-9F09-413BDCA6A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7" t="31497" r="18448" b="12442"/>
          <a:stretch>
            <a:fillRect/>
          </a:stretch>
        </p:blipFill>
        <p:spPr bwMode="auto">
          <a:xfrm>
            <a:off x="392894" y="1544059"/>
            <a:ext cx="8067537" cy="432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2022.02.22(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FF096CCE-CAB2-4425-8AC1-96EAFD6C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5" name="Rectangle 2">
            <a:extLst>
              <a:ext uri="{FF2B5EF4-FFF2-40B4-BE49-F238E27FC236}">
                <a16:creationId xmlns:a16="http://schemas.microsoft.com/office/drawing/2014/main" id="{F557D4E9-F949-440E-ABB7-167B1A5AF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6" name="Rectangle 2">
            <a:extLst>
              <a:ext uri="{FF2B5EF4-FFF2-40B4-BE49-F238E27FC236}">
                <a16:creationId xmlns:a16="http://schemas.microsoft.com/office/drawing/2014/main" id="{AB4DC939-94A3-4A48-937D-F0F13AE71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55479280" descr="EMB00003d2c0071">
            <a:extLst>
              <a:ext uri="{FF2B5EF4-FFF2-40B4-BE49-F238E27FC236}">
                <a16:creationId xmlns:a16="http://schemas.microsoft.com/office/drawing/2014/main" id="{1829C193-384B-46CE-B034-93AEE7D7E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18" t="41090" r="18726" b="7715"/>
          <a:stretch>
            <a:fillRect/>
          </a:stretch>
        </p:blipFill>
        <p:spPr bwMode="auto">
          <a:xfrm>
            <a:off x="392894" y="1541820"/>
            <a:ext cx="7923521" cy="4411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90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647</cp:revision>
  <cp:lastPrinted>2019-04-01T05:27:46Z</cp:lastPrinted>
  <dcterms:created xsi:type="dcterms:W3CDTF">2016-09-02T04:58:22Z</dcterms:created>
  <dcterms:modified xsi:type="dcterms:W3CDTF">2022-02-23T00:18:18Z</dcterms:modified>
</cp:coreProperties>
</file>