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3376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2020.03.12(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916" y="1621128"/>
            <a:ext cx="8050524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2020.03.13(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162" y="1617425"/>
            <a:ext cx="8067278" cy="444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8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596</cp:revision>
  <cp:lastPrinted>2019-04-01T05:27:46Z</cp:lastPrinted>
  <dcterms:created xsi:type="dcterms:W3CDTF">2016-09-02T04:58:22Z</dcterms:created>
  <dcterms:modified xsi:type="dcterms:W3CDTF">2020-03-16T01:13:07Z</dcterms:modified>
</cp:coreProperties>
</file>