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2" r:id="rId2"/>
    <p:sldId id="283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316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47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2020.04.06(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631531"/>
            <a:ext cx="8069033" cy="447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2020.04.06(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643470"/>
            <a:ext cx="8069033" cy="164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2020.04.07(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476" y="1634098"/>
            <a:ext cx="8056964" cy="410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58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608</cp:revision>
  <cp:lastPrinted>2019-04-01T05:27:46Z</cp:lastPrinted>
  <dcterms:created xsi:type="dcterms:W3CDTF">2016-09-02T04:58:22Z</dcterms:created>
  <dcterms:modified xsi:type="dcterms:W3CDTF">2020-04-07T01:12:53Z</dcterms:modified>
</cp:coreProperties>
</file>