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2" r:id="rId2"/>
    <p:sldId id="283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03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91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128" y="1572549"/>
            <a:ext cx="798232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2019.12.10(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66511"/>
            <a:ext cx="8033304" cy="45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9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2019.12.11(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86191"/>
            <a:ext cx="8033304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7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524</cp:revision>
  <cp:lastPrinted>2019-04-01T05:27:46Z</cp:lastPrinted>
  <dcterms:created xsi:type="dcterms:W3CDTF">2016-09-02T04:58:22Z</dcterms:created>
  <dcterms:modified xsi:type="dcterms:W3CDTF">2019-12-11T00:45:26Z</dcterms:modified>
</cp:coreProperties>
</file>