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2020.02.05(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35698"/>
              </p:ext>
            </p:extLst>
          </p:nvPr>
        </p:nvGraphicFramePr>
        <p:xfrm>
          <a:off x="417599" y="1074965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32728"/>
            <a:ext cx="7989928" cy="449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565</cp:revision>
  <cp:lastPrinted>2019-04-01T05:27:46Z</cp:lastPrinted>
  <dcterms:created xsi:type="dcterms:W3CDTF">2016-09-02T04:58:22Z</dcterms:created>
  <dcterms:modified xsi:type="dcterms:W3CDTF">2020-02-05T01:56:47Z</dcterms:modified>
</cp:coreProperties>
</file>