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2020.02.14(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94473"/>
              </p:ext>
            </p:extLst>
          </p:nvPr>
        </p:nvGraphicFramePr>
        <p:xfrm>
          <a:off x="481429" y="1074965"/>
          <a:ext cx="797190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669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4728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00610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36340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29" y="1639247"/>
            <a:ext cx="7971906" cy="445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573</cp:revision>
  <cp:lastPrinted>2019-04-01T05:27:46Z</cp:lastPrinted>
  <dcterms:created xsi:type="dcterms:W3CDTF">2016-09-02T04:58:22Z</dcterms:created>
  <dcterms:modified xsi:type="dcterms:W3CDTF">2020-02-14T00:30:16Z</dcterms:modified>
</cp:coreProperties>
</file>