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>
        <p:scale>
          <a:sx n="118" d="100"/>
          <a:sy n="118" d="100"/>
        </p:scale>
        <p:origin x="21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2020-05-14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5" y="1071490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2020.05.14(</a:t>
            </a:r>
            <a:r>
              <a:rPr lang="ko-KR" altLang="en-US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714571"/>
              </p:ext>
            </p:extLst>
          </p:nvPr>
        </p:nvGraphicFramePr>
        <p:xfrm>
          <a:off x="449288" y="1080524"/>
          <a:ext cx="8083152" cy="524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220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92602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21551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5777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41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4" name="그림 10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702" y="1638997"/>
            <a:ext cx="8082737" cy="44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632</cp:revision>
  <cp:lastPrinted>2019-04-01T05:27:46Z</cp:lastPrinted>
  <dcterms:created xsi:type="dcterms:W3CDTF">2016-09-02T04:58:22Z</dcterms:created>
  <dcterms:modified xsi:type="dcterms:W3CDTF">2020-05-14T01:45:40Z</dcterms:modified>
</cp:coreProperties>
</file>