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19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2020.01.07(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179" y="1620984"/>
            <a:ext cx="8035736" cy="446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2020.01.07(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726" y="1604659"/>
            <a:ext cx="8098513" cy="1320285"/>
          </a:xfrm>
          <a:prstGeom prst="rect">
            <a:avLst/>
          </a:prstGeom>
        </p:spPr>
      </p:pic>
      <p:pic>
        <p:nvPicPr>
          <p:cNvPr id="1027" name="그림 10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179" y="2854946"/>
            <a:ext cx="8102060" cy="1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9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546</cp:revision>
  <cp:lastPrinted>2019-04-01T05:27:46Z</cp:lastPrinted>
  <dcterms:created xsi:type="dcterms:W3CDTF">2016-09-02T04:58:22Z</dcterms:created>
  <dcterms:modified xsi:type="dcterms:W3CDTF">2020-01-07T01:56:40Z</dcterms:modified>
</cp:coreProperties>
</file>