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5" d="100"/>
          <a:sy n="75" d="100"/>
        </p:scale>
        <p:origin x="7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2019-12-16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2019.12.16(</a:t>
            </a:r>
            <a:r>
              <a:rPr lang="ko-KR" altLang="en-US" sz="220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447" y="1533096"/>
            <a:ext cx="8033304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527</cp:revision>
  <cp:lastPrinted>2019-04-01T05:27:46Z</cp:lastPrinted>
  <dcterms:created xsi:type="dcterms:W3CDTF">2016-09-02T04:58:22Z</dcterms:created>
  <dcterms:modified xsi:type="dcterms:W3CDTF">2019-12-16T08:03:09Z</dcterms:modified>
</cp:coreProperties>
</file>