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2020-03-18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36984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2020.03.18(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06" y="1617425"/>
            <a:ext cx="8069033" cy="4487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2021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597</cp:revision>
  <cp:lastPrinted>2019-04-01T05:27:46Z</cp:lastPrinted>
  <dcterms:created xsi:type="dcterms:W3CDTF">2016-09-02T04:58:22Z</dcterms:created>
  <dcterms:modified xsi:type="dcterms:W3CDTF">2020-03-18T02:09:37Z</dcterms:modified>
</cp:coreProperties>
</file>