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547126" y="1049743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2019.12.2(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607148" y="1140387"/>
          <a:ext cx="8033304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57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172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6" name="그림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12" y="1566511"/>
            <a:ext cx="797944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1889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518</cp:revision>
  <cp:lastPrinted>2019-04-01T05:27:46Z</cp:lastPrinted>
  <dcterms:created xsi:type="dcterms:W3CDTF">2016-09-02T04:58:22Z</dcterms:created>
  <dcterms:modified xsi:type="dcterms:W3CDTF">2019-12-02T02:08:24Z</dcterms:modified>
</cp:coreProperties>
</file>