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2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>
        <p:scale>
          <a:sx n="93" d="100"/>
          <a:sy n="93" d="100"/>
        </p:scale>
        <p:origin x="384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2020-05-20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6054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2020-05-20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2020-05-20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2020-05-20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2020-05-20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2020-05-20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2020-05-20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2020-05-20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2020-05-20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2020-05-20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2020-05-20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2020-05-20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2020-05-20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384155" y="1071490"/>
            <a:ext cx="8244186" cy="5117302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  <a:endParaRPr lang="ko-KR" altLang="en-US" sz="4000" b="1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46350" y="637509"/>
            <a:ext cx="4035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2020.05.20(</a:t>
            </a: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494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채용정보의 세부내용은 </a:t>
            </a:r>
            <a:r>
              <a:rPr lang="ko-KR" altLang="en-US" dirty="0" err="1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 smtClean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취업지원팀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8090" y="292318"/>
            <a:ext cx="115747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73063" y="267332"/>
            <a:ext cx="122978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0" name="Rectangle 2"/>
          <p:cNvSpPr>
            <a:spLocks noChangeArrowheads="1"/>
          </p:cNvSpPr>
          <p:nvPr/>
        </p:nvSpPr>
        <p:spPr bwMode="auto">
          <a:xfrm>
            <a:off x="328260" y="2158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5" name="Rectangle 2"/>
          <p:cNvSpPr>
            <a:spLocks noChangeArrowheads="1"/>
          </p:cNvSpPr>
          <p:nvPr/>
        </p:nvSpPr>
        <p:spPr bwMode="auto">
          <a:xfrm>
            <a:off x="-322587" y="357774"/>
            <a:ext cx="1258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9" name="Rectangle 2"/>
          <p:cNvSpPr>
            <a:spLocks noChangeArrowheads="1"/>
          </p:cNvSpPr>
          <p:nvPr/>
        </p:nvSpPr>
        <p:spPr bwMode="auto">
          <a:xfrm>
            <a:off x="276219" y="392144"/>
            <a:ext cx="11869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6" name="Rectangle 4"/>
          <p:cNvSpPr>
            <a:spLocks noChangeArrowheads="1"/>
          </p:cNvSpPr>
          <p:nvPr/>
        </p:nvSpPr>
        <p:spPr bwMode="auto">
          <a:xfrm>
            <a:off x="306008" y="334967"/>
            <a:ext cx="1253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7" name="Rectangle 2"/>
          <p:cNvSpPr>
            <a:spLocks noChangeArrowheads="1"/>
          </p:cNvSpPr>
          <p:nvPr/>
        </p:nvSpPr>
        <p:spPr bwMode="auto">
          <a:xfrm>
            <a:off x="309194" y="376478"/>
            <a:ext cx="112539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9714571"/>
              </p:ext>
            </p:extLst>
          </p:nvPr>
        </p:nvGraphicFramePr>
        <p:xfrm>
          <a:off x="449288" y="1080524"/>
          <a:ext cx="8083152" cy="5241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1220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29260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21551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5777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52414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회사명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등록일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마감일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6" name="그림 10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3407" y="1604666"/>
            <a:ext cx="8134166" cy="4468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3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2067</TotalTime>
  <Words>38</Words>
  <Application>Microsoft Office PowerPoint</Application>
  <PresentationFormat>화면 슬라이드 쇼(4:3)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636</cp:revision>
  <cp:lastPrinted>2019-04-01T05:27:46Z</cp:lastPrinted>
  <dcterms:created xsi:type="dcterms:W3CDTF">2016-09-02T04:58:22Z</dcterms:created>
  <dcterms:modified xsi:type="dcterms:W3CDTF">2020-05-20T01:04:44Z</dcterms:modified>
</cp:coreProperties>
</file>