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5" d="100"/>
          <a:sy n="75" d="100"/>
        </p:scale>
        <p:origin x="7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2019.11.29(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899" y="1566511"/>
            <a:ext cx="8018553" cy="454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517</cp:revision>
  <cp:lastPrinted>2019-04-01T05:27:46Z</cp:lastPrinted>
  <dcterms:created xsi:type="dcterms:W3CDTF">2016-09-02T04:58:22Z</dcterms:created>
  <dcterms:modified xsi:type="dcterms:W3CDTF">2019-11-29T00:57:24Z</dcterms:modified>
</cp:coreProperties>
</file>