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56" d="100"/>
          <a:sy n="56" d="100"/>
        </p:scale>
        <p:origin x="20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2020.05.08(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820" y="1607888"/>
            <a:ext cx="8142754" cy="446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2051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628</cp:revision>
  <cp:lastPrinted>2019-04-01T05:27:46Z</cp:lastPrinted>
  <dcterms:created xsi:type="dcterms:W3CDTF">2016-09-02T04:58:22Z</dcterms:created>
  <dcterms:modified xsi:type="dcterms:W3CDTF">2020-05-08T00:30:41Z</dcterms:modified>
</cp:coreProperties>
</file>