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56" d="100"/>
          <a:sy n="56" d="100"/>
        </p:scale>
        <p:origin x="20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2020-04-23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36984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2020.04.23(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288" y="1629406"/>
            <a:ext cx="8083152" cy="287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2046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620</cp:revision>
  <cp:lastPrinted>2019-04-01T05:27:46Z</cp:lastPrinted>
  <dcterms:created xsi:type="dcterms:W3CDTF">2016-09-02T04:58:22Z</dcterms:created>
  <dcterms:modified xsi:type="dcterms:W3CDTF">2020-04-23T02:20:39Z</dcterms:modified>
</cp:coreProperties>
</file>