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2020-06-12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71490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2020.06.12(</a:t>
            </a:r>
            <a:r>
              <a:rPr lang="ko-KR" altLang="en-US" sz="220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714571"/>
              </p:ext>
            </p:extLst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6" name="그림 10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288" y="1631096"/>
            <a:ext cx="8083152" cy="230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2117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653</cp:revision>
  <cp:lastPrinted>2019-04-01T05:27:46Z</cp:lastPrinted>
  <dcterms:created xsi:type="dcterms:W3CDTF">2016-09-02T04:58:22Z</dcterms:created>
  <dcterms:modified xsi:type="dcterms:W3CDTF">2020-06-12T02:38:39Z</dcterms:modified>
</cp:coreProperties>
</file>