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22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909" y="1619757"/>
            <a:ext cx="7958425" cy="44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15711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641" y="1618796"/>
            <a:ext cx="8071699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7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574</cp:revision>
  <cp:lastPrinted>2019-04-01T05:27:46Z</cp:lastPrinted>
  <dcterms:created xsi:type="dcterms:W3CDTF">2016-09-02T04:58:22Z</dcterms:created>
  <dcterms:modified xsi:type="dcterms:W3CDTF">2020-02-17T00:49:57Z</dcterms:modified>
</cp:coreProperties>
</file>