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2" r:id="rId2"/>
    <p:sldId id="283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77" d="100"/>
          <a:sy n="77" d="100"/>
        </p:scale>
        <p:origin x="64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119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2020-01-22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2020.01.22(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590734"/>
              </p:ext>
            </p:extLst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6" name="그림 6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7179" y="1614064"/>
            <a:ext cx="8035736" cy="447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632954" y="1034735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2020.01.22(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737179" y="1075880"/>
          <a:ext cx="8035736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1182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273288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12625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48641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225" y="1730504"/>
            <a:ext cx="8011689" cy="205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7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554</cp:revision>
  <cp:lastPrinted>2019-04-01T05:27:46Z</cp:lastPrinted>
  <dcterms:created xsi:type="dcterms:W3CDTF">2016-09-02T04:58:22Z</dcterms:created>
  <dcterms:modified xsi:type="dcterms:W3CDTF">2020-01-22T01:33:38Z</dcterms:modified>
</cp:coreProperties>
</file>