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2020.03.5(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502948"/>
              </p:ext>
            </p:extLst>
          </p:nvPr>
        </p:nvGraphicFramePr>
        <p:xfrm>
          <a:off x="481428" y="1074965"/>
          <a:ext cx="8146913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71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31857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355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006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985" y="1604666"/>
            <a:ext cx="8059455" cy="450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587</cp:revision>
  <cp:lastPrinted>2019-04-01T05:27:46Z</cp:lastPrinted>
  <dcterms:created xsi:type="dcterms:W3CDTF">2016-09-02T04:58:22Z</dcterms:created>
  <dcterms:modified xsi:type="dcterms:W3CDTF">2020-03-05T01:00:02Z</dcterms:modified>
</cp:coreProperties>
</file>