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84" r:id="rId3"/>
    <p:sldId id="285" r:id="rId4"/>
    <p:sldId id="286" r:id="rId5"/>
    <p:sldId id="287" r:id="rId6"/>
    <p:sldId id="288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36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36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389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59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71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6" name="_x416844848" descr="EMB0000215cbf77">
            <a:extLst>
              <a:ext uri="{FF2B5EF4-FFF2-40B4-BE49-F238E27FC236}">
                <a16:creationId xmlns:a16="http://schemas.microsoft.com/office/drawing/2014/main" id="{CE4C1535-6547-4E0C-9F85-3D2A15D1B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9"/>
          <a:stretch>
            <a:fillRect/>
          </a:stretch>
        </p:blipFill>
        <p:spPr bwMode="auto">
          <a:xfrm>
            <a:off x="328638" y="1546428"/>
            <a:ext cx="8059786" cy="438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12681392" descr="EMB0000215cbf79">
            <a:extLst>
              <a:ext uri="{FF2B5EF4-FFF2-40B4-BE49-F238E27FC236}">
                <a16:creationId xmlns:a16="http://schemas.microsoft.com/office/drawing/2014/main" id="{8367B24E-8B82-42D3-87DE-6D504902B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1"/>
          <a:stretch>
            <a:fillRect/>
          </a:stretch>
        </p:blipFill>
        <p:spPr bwMode="auto">
          <a:xfrm>
            <a:off x="340438" y="1532522"/>
            <a:ext cx="804798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59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71807"/>
              </p:ext>
            </p:extLst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58888808" descr="EMB00000338001a">
            <a:extLst>
              <a:ext uri="{FF2B5EF4-FFF2-40B4-BE49-F238E27FC236}">
                <a16:creationId xmlns:a16="http://schemas.microsoft.com/office/drawing/2014/main" id="{847E32E1-5F1C-4512-97AC-CBB99D83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9"/>
          <a:stretch>
            <a:fillRect/>
          </a:stretch>
        </p:blipFill>
        <p:spPr bwMode="auto">
          <a:xfrm>
            <a:off x="456845" y="1558646"/>
            <a:ext cx="8003587" cy="429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5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58886792" descr="EMB00000338001c">
            <a:extLst>
              <a:ext uri="{FF2B5EF4-FFF2-40B4-BE49-F238E27FC236}">
                <a16:creationId xmlns:a16="http://schemas.microsoft.com/office/drawing/2014/main" id="{7462B8F0-7A87-45B6-81B2-AE4DC1B3D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5"/>
          <a:stretch>
            <a:fillRect/>
          </a:stretch>
        </p:blipFill>
        <p:spPr bwMode="auto">
          <a:xfrm>
            <a:off x="448379" y="1525377"/>
            <a:ext cx="8012053" cy="248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00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A93C35C5-8881-4542-B90B-6802D397D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361667072" descr="EMB00002b24004a">
            <a:extLst>
              <a:ext uri="{FF2B5EF4-FFF2-40B4-BE49-F238E27FC236}">
                <a16:creationId xmlns:a16="http://schemas.microsoft.com/office/drawing/2014/main" id="{87F030DF-1DEA-4A2B-8E84-5F3898328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/>
          <a:stretch>
            <a:fillRect/>
          </a:stretch>
        </p:blipFill>
        <p:spPr bwMode="auto">
          <a:xfrm>
            <a:off x="449288" y="1550330"/>
            <a:ext cx="8115070" cy="43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6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7944" y="1073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28327" y="112390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F3035319-A7D7-45B6-A675-83D75F6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57130F3A-CBDC-4D21-A234-C3E085DF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6115" y="-726491"/>
            <a:ext cx="130507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B617A600-F7DB-4191-A9F3-42250D5F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76E5A7B4-2B0D-41C2-A2F3-EE5FDC31F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A93C35C5-8881-4542-B90B-6802D397D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A2A8C48B-97A6-47A7-B77C-43F2378CD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361667072" descr="EMB00002b24004c">
            <a:extLst>
              <a:ext uri="{FF2B5EF4-FFF2-40B4-BE49-F238E27FC236}">
                <a16:creationId xmlns:a16="http://schemas.microsoft.com/office/drawing/2014/main" id="{0E930A8A-9FEA-440A-A4D8-61369412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1"/>
          <a:stretch>
            <a:fillRect/>
          </a:stretch>
        </p:blipFill>
        <p:spPr bwMode="auto">
          <a:xfrm>
            <a:off x="439167" y="1533758"/>
            <a:ext cx="8125191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4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276</Words>
  <Application>Microsoft Office PowerPoint</Application>
  <PresentationFormat>화면 슬라이드 쇼(4:3)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577</cp:revision>
  <cp:lastPrinted>2019-04-01T05:27:46Z</cp:lastPrinted>
  <dcterms:created xsi:type="dcterms:W3CDTF">2016-09-02T04:58:22Z</dcterms:created>
  <dcterms:modified xsi:type="dcterms:W3CDTF">2021-02-01T00:03:32Z</dcterms:modified>
</cp:coreProperties>
</file>