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4"/>
  </p:handoutMasterIdLst>
  <p:sldIdLst>
    <p:sldId id="267" r:id="rId2"/>
    <p:sldId id="270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0" autoAdjust="0"/>
    <p:restoredTop sz="94660"/>
  </p:normalViewPr>
  <p:slideViewPr>
    <p:cSldViewPr>
      <p:cViewPr varScale="1">
        <p:scale>
          <a:sx n="95" d="100"/>
          <a:sy n="95" d="100"/>
        </p:scale>
        <p:origin x="831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2023-09-27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32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Wingdings</vt:lpstr>
      <vt:lpstr>Wingdings 2</vt:lpstr>
      <vt:lpstr>중앙</vt:lpstr>
      <vt:lpstr>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Windows 사용자</cp:lastModifiedBy>
  <cp:revision>109</cp:revision>
  <dcterms:created xsi:type="dcterms:W3CDTF">2013-04-12T04:39:26Z</dcterms:created>
  <dcterms:modified xsi:type="dcterms:W3CDTF">2023-09-27T00:52:28Z</dcterms:modified>
</cp:coreProperties>
</file>