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798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2021.02.04(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69" name="_x362680880" descr="EMB00002cdc05eb">
            <a:extLst>
              <a:ext uri="{FF2B5EF4-FFF2-40B4-BE49-F238E27FC236}">
                <a16:creationId xmlns:a16="http://schemas.microsoft.com/office/drawing/2014/main" id="{8E2D0FAA-C1B1-45A8-903A-5DF4F44A7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3"/>
          <a:stretch>
            <a:fillRect/>
          </a:stretch>
        </p:blipFill>
        <p:spPr bwMode="auto">
          <a:xfrm>
            <a:off x="349387" y="1558756"/>
            <a:ext cx="8111045" cy="439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2021.02.04(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AB23D4DB-CEAE-4D8B-B33D-0DB7724DD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62682968" descr="EMB00002cdc05ed">
            <a:extLst>
              <a:ext uri="{FF2B5EF4-FFF2-40B4-BE49-F238E27FC236}">
                <a16:creationId xmlns:a16="http://schemas.microsoft.com/office/drawing/2014/main" id="{A7679378-A04F-477E-B972-2C035E785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19"/>
          <a:stretch>
            <a:fillRect/>
          </a:stretch>
        </p:blipFill>
        <p:spPr bwMode="auto">
          <a:xfrm>
            <a:off x="378374" y="1632506"/>
            <a:ext cx="8082058" cy="242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32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2032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580</cp:revision>
  <cp:lastPrinted>2019-04-01T05:27:46Z</cp:lastPrinted>
  <dcterms:created xsi:type="dcterms:W3CDTF">2016-09-02T04:58:22Z</dcterms:created>
  <dcterms:modified xsi:type="dcterms:W3CDTF">2021-02-08T00:49:09Z</dcterms:modified>
</cp:coreProperties>
</file>